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3" r:id="rId14"/>
    <p:sldId id="270" r:id="rId15"/>
    <p:sldId id="271" r:id="rId16"/>
    <p:sldId id="272" r:id="rId17"/>
    <p:sldId id="26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>
        <p:scale>
          <a:sx n="80" d="100"/>
          <a:sy n="80" d="100"/>
        </p:scale>
        <p:origin x="607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3/21/2022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453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3/21/2022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157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3/21/2022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011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3/21/2022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577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3/21/2022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24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3/21/2022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798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3/21/2022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69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3/21/2022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680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3/21/2022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92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3/21/2022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830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smtClean="0"/>
              <a:t>3/21/2022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384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3/21/2022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178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5E0D8-CEB0-44F5-8F1A-991D7B41F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1272" y="481446"/>
            <a:ext cx="10432473" cy="5891645"/>
          </a:xfrm>
        </p:spPr>
        <p:txBody>
          <a:bodyPr>
            <a:normAutofit/>
          </a:bodyPr>
          <a:lstStyle/>
          <a:p>
            <a:r>
              <a:rPr lang="en-US" altLang="en-US" sz="18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Calibri" pitchFamily="34" charset="0"/>
              </a:rPr>
              <a:t>Sarvajanik Education Society</a:t>
            </a:r>
            <a:r>
              <a:rPr lang="en-US" altLang="en-US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Calibri" pitchFamily="34" charset="0"/>
              </a:rPr>
              <a:t>
               </a:t>
            </a:r>
            <a:r>
              <a:rPr lang="en-US" altLang="en-US" sz="18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Calibri" pitchFamily="34" charset="0"/>
              </a:rPr>
              <a:t>Sarvajanik College of Engineering &amp; Technology, Surat.
                 Master in Computer Applications Department</a:t>
            </a:r>
            <a:br>
              <a:rPr lang="en-US" altLang="zh-C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Calibri" pitchFamily="34" charset="0"/>
              </a:rPr>
            </a:br>
            <a:br>
              <a:rPr lang="en-US" altLang="zh-CN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Calibri" pitchFamily="34" charset="0"/>
              </a:rPr>
            </a:br>
            <a:r>
              <a:rPr lang="en-US" altLang="zh-CN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Calibri" pitchFamily="34" charset="0"/>
              </a:rPr>
              <a:t>A Project On</a:t>
            </a:r>
            <a:br>
              <a:rPr lang="en-US" altLang="zh-CN" sz="1400" dirty="0">
                <a:solidFill>
                  <a:srgbClr val="4C4C4C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altLang="zh-CN" sz="1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Calibri" pitchFamily="34" charset="0"/>
              </a:rPr>
              <a:t>“Rental Management System ”</a:t>
            </a:r>
            <a:br>
              <a:rPr lang="en-US" altLang="zh-CN" sz="4000" dirty="0">
                <a:solidFill>
                  <a:srgbClr val="4C4C4C"/>
                </a:solidFill>
                <a:latin typeface="Times New Roman" pitchFamily="18" charset="0"/>
                <a:cs typeface="Times New Roman" pitchFamily="18" charset="0"/>
              </a:rPr>
            </a:br>
            <a:br>
              <a:rPr lang="en-US" altLang="zh-CN" sz="2000" dirty="0">
                <a:solidFill>
                  <a:srgbClr val="4C4C4C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altLang="zh-CN" sz="1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Calibri" pitchFamily="34" charset="0"/>
              </a:rPr>
              <a:t>Presented By</a:t>
            </a:r>
            <a:br>
              <a:rPr lang="en-US" altLang="zh-CN" sz="1400" b="1" dirty="0">
                <a:solidFill>
                  <a:srgbClr val="4C4C4C"/>
                </a:solidFill>
                <a:latin typeface="Times New Roman" pitchFamily="18" charset="0"/>
                <a:cs typeface="Times New Roman" pitchFamily="18" charset="0"/>
                <a:sym typeface="Calibri" pitchFamily="34" charset="0"/>
              </a:rPr>
            </a:br>
            <a:r>
              <a:rPr lang="en-US" altLang="zh-CN" sz="1400" b="1" dirty="0">
                <a:solidFill>
                  <a:srgbClr val="4C4C4C"/>
                </a:solidFill>
                <a:latin typeface="Times New Roman" pitchFamily="18" charset="0"/>
                <a:cs typeface="Times New Roman" pitchFamily="18" charset="0"/>
                <a:sym typeface="Calibri" pitchFamily="34" charset="0"/>
              </a:rPr>
              <a:t>Nenshi Patel</a:t>
            </a:r>
            <a:r>
              <a:rPr lang="en-US" altLang="zh-CN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Calibri" pitchFamily="34" charset="0"/>
              </a:rPr>
              <a:t>(205310694016)</a:t>
            </a:r>
            <a:b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Calibri" pitchFamily="34" charset="0"/>
              </a:rPr>
            </a:br>
            <a:b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Calibri" pitchFamily="34" charset="0"/>
              </a:rPr>
            </a:br>
            <a:r>
              <a:rPr lang="en-US" altLang="zh-CN" sz="1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Calibri" pitchFamily="34" charset="0"/>
              </a:rPr>
              <a:t>MCA II Sem. 4</a:t>
            </a:r>
            <a:br>
              <a:rPr lang="en-US" altLang="zh-CN" sz="2000" b="1" dirty="0">
                <a:solidFill>
                  <a:srgbClr val="4C4C4C"/>
                </a:solidFill>
                <a:latin typeface="Times New Roman" pitchFamily="18" charset="0"/>
                <a:cs typeface="Times New Roman" pitchFamily="18" charset="0"/>
              </a:rPr>
            </a:br>
            <a:br>
              <a:rPr lang="en-US" altLang="zh-CN" sz="2000" dirty="0">
                <a:solidFill>
                  <a:srgbClr val="4C4C4C"/>
                </a:solidFill>
                <a:latin typeface="Times New Roman" pitchFamily="18" charset="0"/>
                <a:cs typeface="Times New Roman" pitchFamily="18" charset="0"/>
              </a:rPr>
            </a:br>
            <a:br>
              <a:rPr lang="en-US" altLang="zh-CN" sz="1400" dirty="0">
                <a:solidFill>
                  <a:srgbClr val="4C4C4C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altLang="zh-CN" sz="1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Calibri" pitchFamily="34" charset="0"/>
              </a:rPr>
              <a:t>Under The Guidance of</a:t>
            </a:r>
            <a:br>
              <a:rPr lang="en-US" altLang="zh-CN" sz="1400" dirty="0">
                <a:solidFill>
                  <a:srgbClr val="4C4C4C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altLang="zh-CN" sz="1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Calibri" pitchFamily="34" charset="0"/>
              </a:rPr>
              <a:t>Dr. </a:t>
            </a:r>
            <a:r>
              <a:rPr lang="en-IN" sz="1400" b="1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kaushika</a:t>
            </a:r>
            <a:r>
              <a:rPr lang="en-US" altLang="zh-CN" sz="1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Calibri" pitchFamily="34" charset="0"/>
              </a:rPr>
              <a:t> Pal</a:t>
            </a:r>
            <a:br>
              <a:rPr lang="en-US" altLang="zh-CN" sz="2000" dirty="0">
                <a:solidFill>
                  <a:srgbClr val="4C4C4C"/>
                </a:solidFill>
                <a:latin typeface="Times New Roman" pitchFamily="18" charset="0"/>
                <a:cs typeface="Times New Roman" pitchFamily="18" charset="0"/>
              </a:rPr>
            </a:br>
            <a:endParaRPr lang="en-IN" sz="20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E4E479B-37B8-450A-B5CC-AF9FE62A8D10}"/>
              </a:ext>
            </a:extLst>
          </p:cNvPr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5345" y="1336963"/>
            <a:ext cx="13843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0664035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EC7F3-C877-4211-B5C2-5FA1033FA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21877"/>
            <a:ext cx="7729728" cy="914400"/>
          </a:xfrm>
        </p:spPr>
        <p:txBody>
          <a:bodyPr>
            <a:normAutofit/>
          </a:bodyPr>
          <a:lstStyle/>
          <a:p>
            <a:r>
              <a:rPr lang="en-US" dirty="0"/>
              <a:t>Sequence Diagram</a:t>
            </a:r>
            <a:endParaRPr lang="en-IN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646AEF64-85D3-4586-BC53-46B92E0363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3406" y="2134160"/>
            <a:ext cx="7020485" cy="4360769"/>
          </a:xfrm>
        </p:spPr>
      </p:pic>
    </p:spTree>
    <p:extLst>
      <p:ext uri="{BB962C8B-B14F-4D97-AF65-F5344CB8AC3E}">
        <p14:creationId xmlns:p14="http://schemas.microsoft.com/office/powerpoint/2010/main" val="3001328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7CB35B-F934-4D78-892B-2122EA79E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2006" y="698499"/>
            <a:ext cx="7120218" cy="5319059"/>
          </a:xfrm>
        </p:spPr>
      </p:pic>
    </p:spTree>
    <p:extLst>
      <p:ext uri="{BB962C8B-B14F-4D97-AF65-F5344CB8AC3E}">
        <p14:creationId xmlns:p14="http://schemas.microsoft.com/office/powerpoint/2010/main" val="234745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896556-5148-4070-BFCB-094545B67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1626" y="1216212"/>
            <a:ext cx="8128747" cy="4814794"/>
          </a:xfrm>
        </p:spPr>
      </p:pic>
    </p:spTree>
    <p:extLst>
      <p:ext uri="{BB962C8B-B14F-4D97-AF65-F5344CB8AC3E}">
        <p14:creationId xmlns:p14="http://schemas.microsoft.com/office/powerpoint/2010/main" val="4231573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0B4FE-399E-432A-B2D7-9B083410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559" y="2834640"/>
            <a:ext cx="7729728" cy="1188720"/>
          </a:xfrm>
        </p:spPr>
        <p:txBody>
          <a:bodyPr/>
          <a:lstStyle/>
          <a:p>
            <a:r>
              <a:rPr lang="en-US" dirty="0"/>
              <a:t>Screen Shots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0792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7BA5F-5FCD-4403-95CE-13BE6A0F3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042" y="183030"/>
            <a:ext cx="8384240" cy="605117"/>
          </a:xfrm>
        </p:spPr>
        <p:txBody>
          <a:bodyPr>
            <a:normAutofit fontScale="90000"/>
          </a:bodyPr>
          <a:lstStyle/>
          <a:p>
            <a:r>
              <a:rPr lang="en-US" dirty="0"/>
              <a:t>Admin side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888E76D-52B1-42A6-87DB-3DE0DF839C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20869" y="1271492"/>
            <a:ext cx="5462823" cy="5122583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3D7F3C0-2E7E-41F4-BD1C-8944FCD17F8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30306" y="1217705"/>
            <a:ext cx="4766982" cy="5343712"/>
          </a:xfrm>
        </p:spPr>
      </p:pic>
    </p:spTree>
    <p:extLst>
      <p:ext uri="{BB962C8B-B14F-4D97-AF65-F5344CB8AC3E}">
        <p14:creationId xmlns:p14="http://schemas.microsoft.com/office/powerpoint/2010/main" val="566991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DDD828-3891-4479-95BA-2C3EDBE25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68089"/>
            <a:ext cx="7729728" cy="753036"/>
          </a:xfrm>
        </p:spPr>
        <p:txBody>
          <a:bodyPr>
            <a:normAutofit/>
          </a:bodyPr>
          <a:lstStyle/>
          <a:p>
            <a:r>
              <a:rPr lang="en-US" dirty="0"/>
              <a:t>User </a:t>
            </a:r>
            <a:r>
              <a:rPr lang="en-US" dirty="0" err="1"/>
              <a:t>Pannel</a:t>
            </a:r>
            <a:endParaRPr lang="en-IN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00A5800-1C86-4F8E-9188-A17BA699E17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81150" y="1479175"/>
            <a:ext cx="9015132" cy="4793877"/>
          </a:xfrm>
        </p:spPr>
      </p:pic>
    </p:spTree>
    <p:extLst>
      <p:ext uri="{BB962C8B-B14F-4D97-AF65-F5344CB8AC3E}">
        <p14:creationId xmlns:p14="http://schemas.microsoft.com/office/powerpoint/2010/main" val="749206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7C1F43-270C-40ED-8A4C-66B8D0AA8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4606" y="201706"/>
            <a:ext cx="10643347" cy="6589059"/>
          </a:xfrm>
        </p:spPr>
      </p:pic>
    </p:spTree>
    <p:extLst>
      <p:ext uri="{BB962C8B-B14F-4D97-AF65-F5344CB8AC3E}">
        <p14:creationId xmlns:p14="http://schemas.microsoft.com/office/powerpoint/2010/main" val="108631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EE3E7-6E7D-4FFE-AE81-136CA04349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164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C9189-D022-4B12-9BA0-6368A879C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582" y="207818"/>
            <a:ext cx="8492282" cy="1163782"/>
          </a:xfrm>
        </p:spPr>
        <p:txBody>
          <a:bodyPr/>
          <a:lstStyle/>
          <a:p>
            <a:r>
              <a:rPr lang="en-US" dirty="0"/>
              <a:t>Company Profile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09E9E5-B04B-4EBF-84D8-38A03F70D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8582" y="1524000"/>
            <a:ext cx="8492282" cy="493221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La Net Team Software Solutions is an offshore outsourcing software development company in India.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La Net Team is a software outsourcing company that focuses on highly qualitative, timely delivered and cost effective offshore software development services to its clients. 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La Net Team provides a quality driven approach towards software development and provides end-to-end customized solutions catering to the requirements. Each of our professionals is experienced, detail oriented Senior Software Engineer with strong problem solving, communication and project management skills.</a:t>
            </a:r>
            <a:endParaRPr lang="en-IN" dirty="0"/>
          </a:p>
          <a:p>
            <a:pPr lvl="7"/>
            <a:endParaRPr lang="en-IN" dirty="0"/>
          </a:p>
        </p:txBody>
      </p:sp>
      <p:pic>
        <p:nvPicPr>
          <p:cNvPr id="7" name="Picture 6" descr="La Net Team Software Solutions Pvt. Ltd. - Home | Facebook">
            <a:extLst>
              <a:ext uri="{FF2B5EF4-FFF2-40B4-BE49-F238E27FC236}">
                <a16:creationId xmlns:a16="http://schemas.microsoft.com/office/drawing/2014/main" id="{05262DB1-842E-4B1D-AE8B-6AB36861A23A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0118" y="43815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26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897C1-4435-431F-AFCE-AFBB7DF97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243828"/>
            <a:ext cx="4815839" cy="1185172"/>
          </a:xfrm>
        </p:spPr>
        <p:txBody>
          <a:bodyPr/>
          <a:lstStyle/>
          <a:p>
            <a:r>
              <a:rPr lang="en-US" dirty="0"/>
              <a:t>Learning Technologies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D59E-A7CF-4EFB-9D6F-BA44CAFC1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en-US" sz="18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Calibri" pitchFamily="34" charset="0"/>
              </a:rPr>
              <a:t>Java Script</a:t>
            </a:r>
            <a:endParaRPr lang="en-US" altLang="en-US" sz="1800" b="1" dirty="0">
              <a:solidFill>
                <a:srgbClr val="4C4C4C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en-US" sz="18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Calibri" pitchFamily="34" charset="0"/>
              </a:rPr>
              <a:t>Advance Java Script (Es6)</a:t>
            </a:r>
            <a:endParaRPr lang="en-US" altLang="en-US" sz="1800" b="1" dirty="0">
              <a:solidFill>
                <a:srgbClr val="4C4C4C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en-US" sz="18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Calibri" pitchFamily="34" charset="0"/>
              </a:rPr>
              <a:t>Git Hub</a:t>
            </a:r>
            <a:endParaRPr lang="en-US" altLang="en-US" sz="1800" b="1" dirty="0">
              <a:solidFill>
                <a:srgbClr val="4C4C4C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en-US" sz="18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Calibri" pitchFamily="34" charset="0"/>
              </a:rPr>
              <a:t>Node Js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en-US" sz="18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Calibri" pitchFamily="34" charset="0"/>
              </a:rPr>
              <a:t> Demo project on Node Js (Demo =&gt; Blog API with Mongo Db)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en-US" sz="18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Calibri" pitchFamily="34" charset="0"/>
              </a:rPr>
              <a:t>Angular </a:t>
            </a:r>
          </a:p>
          <a:p>
            <a:r>
              <a:rPr lang="en-US" altLang="en-US" sz="2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Calibri" pitchFamily="34" charset="0"/>
              </a:rPr>
              <a:t> Demo project on Angular / Demo =&gt; Recipe Book</a:t>
            </a:r>
            <a:endParaRPr lang="en-US" altLang="en-US" sz="2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  <a:sym typeface="Calibri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9248692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B723A-C58F-4874-A165-347D61E01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540328"/>
            <a:ext cx="4486656" cy="1413163"/>
          </a:xfrm>
        </p:spPr>
        <p:txBody>
          <a:bodyPr/>
          <a:lstStyle/>
          <a:p>
            <a:r>
              <a:rPr lang="en-US" dirty="0"/>
              <a:t>Rental Management System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530F7-027B-48ED-9816-44153245A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0" y="289113"/>
            <a:ext cx="4815840" cy="612513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 User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User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Own Property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Own Property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Other’s Property for Rent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Houses – Vacant / Occupied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Detail f Property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Sorting By Area , price , No of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BadRoom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No of 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BathRoom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By Locations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Feedback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Searching</a:t>
            </a:r>
          </a:p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30A7A6-06E3-4A57-AB09-F92BFFCA2C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5568" y="1953491"/>
            <a:ext cx="3794760" cy="4807527"/>
          </a:xfrm>
        </p:spPr>
        <p:txBody>
          <a:bodyPr>
            <a:normAutofit/>
          </a:bodyPr>
          <a:lstStyle/>
          <a:p>
            <a:r>
              <a:rPr lang="en-US" sz="3600" dirty="0"/>
              <a:t>Features of Applications</a:t>
            </a:r>
            <a:endParaRPr lang="en-IN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445EB5-F919-4FFC-8D79-4C711E5B3C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91" t="18398" r="21980" b="22643"/>
          <a:stretch/>
        </p:blipFill>
        <p:spPr>
          <a:xfrm>
            <a:off x="1814530" y="3657600"/>
            <a:ext cx="2396835" cy="256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7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7B695-C4B8-407F-B261-9DF8DB4C8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61" y="291549"/>
            <a:ext cx="8370603" cy="1272208"/>
          </a:xfrm>
        </p:spPr>
        <p:txBody>
          <a:bodyPr>
            <a:normAutofit/>
          </a:bodyPr>
          <a:lstStyle/>
          <a:p>
            <a:r>
              <a:rPr lang="en-US" altLang="en-US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Calibri" pitchFamily="34" charset="0"/>
              </a:rPr>
              <a:t>System Description</a:t>
            </a:r>
            <a:b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Calibri" pitchFamily="34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2D6BE-B7CE-4622-B72B-B7DF5057B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0261" y="2107096"/>
            <a:ext cx="8370603" cy="3737113"/>
          </a:xfrm>
        </p:spPr>
        <p:txBody>
          <a:bodyPr/>
          <a:lstStyle/>
          <a:p>
            <a:r>
              <a:rPr lang="en-US" dirty="0"/>
              <a:t>In Rental System users can Register And login.</a:t>
            </a:r>
          </a:p>
          <a:p>
            <a:r>
              <a:rPr lang="en-US" dirty="0"/>
              <a:t>House type : Vacant / Occupied</a:t>
            </a:r>
          </a:p>
          <a:p>
            <a:r>
              <a:rPr lang="en-US" dirty="0"/>
              <a:t>User Add their own property for rent as well as see property of Other users.</a:t>
            </a:r>
          </a:p>
          <a:p>
            <a:r>
              <a:rPr lang="en-US" dirty="0"/>
              <a:t>Users/Tenant can view by the location(like State and City wise). Also add their property for rent. </a:t>
            </a:r>
          </a:p>
          <a:p>
            <a:r>
              <a:rPr lang="en-US" dirty="0"/>
              <a:t> User  can view detail of the different houses.</a:t>
            </a:r>
          </a:p>
          <a:p>
            <a:r>
              <a:rPr lang="en-US" dirty="0"/>
              <a:t>Sorting on Different Attribute like Price , Area , No of Bedroom , No of Bathroom.</a:t>
            </a:r>
          </a:p>
          <a:p>
            <a:r>
              <a:rPr lang="en-US" dirty="0"/>
              <a:t>Searching on property.</a:t>
            </a:r>
          </a:p>
        </p:txBody>
      </p:sp>
    </p:spTree>
    <p:extLst>
      <p:ext uri="{BB962C8B-B14F-4D97-AF65-F5344CB8AC3E}">
        <p14:creationId xmlns:p14="http://schemas.microsoft.com/office/powerpoint/2010/main" val="282278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9FF1B-2B81-4B83-996E-4EA022128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34383"/>
            <a:ext cx="7729728" cy="776702"/>
          </a:xfrm>
        </p:spPr>
        <p:txBody>
          <a:bodyPr/>
          <a:lstStyle/>
          <a:p>
            <a:r>
              <a:rPr lang="en-US" dirty="0"/>
              <a:t>Diagrams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3C244-848B-4479-80EC-2700861CD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311085"/>
            <a:ext cx="7729728" cy="523090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                                           Activity Diagrams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6B0E5E-0555-4833-9174-3DF9CDDCD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740" y="1785377"/>
            <a:ext cx="667702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54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64D76AE-454A-4197-9695-A5180C39B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1224" y="679076"/>
            <a:ext cx="8027893" cy="5014259"/>
          </a:xfrm>
        </p:spPr>
      </p:pic>
    </p:spTree>
    <p:extLst>
      <p:ext uri="{BB962C8B-B14F-4D97-AF65-F5344CB8AC3E}">
        <p14:creationId xmlns:p14="http://schemas.microsoft.com/office/powerpoint/2010/main" val="975262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64690-3BB5-48B4-9563-4068DF7AF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9966"/>
            <a:ext cx="7729728" cy="57822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UseCase</a:t>
            </a:r>
            <a:r>
              <a:rPr lang="en-US" dirty="0"/>
              <a:t> Diagram</a:t>
            </a:r>
            <a:endParaRPr lang="en-IN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D4C5AA3-FAF3-4CE6-9A93-4C72D1341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9312" y="1210235"/>
            <a:ext cx="8001000" cy="5439803"/>
          </a:xfrm>
        </p:spPr>
      </p:pic>
    </p:spTree>
    <p:extLst>
      <p:ext uri="{BB962C8B-B14F-4D97-AF65-F5344CB8AC3E}">
        <p14:creationId xmlns:p14="http://schemas.microsoft.com/office/powerpoint/2010/main" val="2535405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3E1F94-13E7-49DF-9035-A22F722DE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4465" y="739775"/>
            <a:ext cx="8115300" cy="5533278"/>
          </a:xfrm>
        </p:spPr>
      </p:pic>
    </p:spTree>
    <p:extLst>
      <p:ext uri="{BB962C8B-B14F-4D97-AF65-F5344CB8AC3E}">
        <p14:creationId xmlns:p14="http://schemas.microsoft.com/office/powerpoint/2010/main" val="1162135357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530</TotalTime>
  <Words>342</Words>
  <Application>Microsoft Office PowerPoint</Application>
  <PresentationFormat>Widescreen</PresentationFormat>
  <Paragraphs>42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Gill Sans MT</vt:lpstr>
      <vt:lpstr>Segoe UI Historic</vt:lpstr>
      <vt:lpstr>Times New Roman</vt:lpstr>
      <vt:lpstr>Wingdings</vt:lpstr>
      <vt:lpstr>Parcel</vt:lpstr>
      <vt:lpstr>Sarvajanik Education Society
               Sarvajanik College of Engineering &amp; Technology, Surat.
                 Master in Computer Applications Department  A Project On “Rental Management System ”  Presented By Nenshi Patel(205310694016)  MCA II Sem. 4   Under The Guidance of Dr. kaushika Pal </vt:lpstr>
      <vt:lpstr>Company Profile</vt:lpstr>
      <vt:lpstr>Learning Technologies</vt:lpstr>
      <vt:lpstr>Rental Management System </vt:lpstr>
      <vt:lpstr>System Description </vt:lpstr>
      <vt:lpstr>Diagrams</vt:lpstr>
      <vt:lpstr>PowerPoint Presentation</vt:lpstr>
      <vt:lpstr>UseCase Diagram</vt:lpstr>
      <vt:lpstr>PowerPoint Presentation</vt:lpstr>
      <vt:lpstr>Sequence Diagram</vt:lpstr>
      <vt:lpstr>PowerPoint Presentation</vt:lpstr>
      <vt:lpstr>PowerPoint Presentation</vt:lpstr>
      <vt:lpstr>Screen Shots</vt:lpstr>
      <vt:lpstr>Admin side</vt:lpstr>
      <vt:lpstr>User Pannel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Sarvajanik Education Society
               Sarvajanik College of Engineering &amp; Technology, Surat.
                 Master in Computer Applications Department  A Project On “Rental Management System ”  Presented By Nenshi Patel(205310694016)  MCA II Sem. 4   Under The Guidance of Prof. Koishika Pal </dc:title>
  <dc:creator>Admin</dc:creator>
  <cp:lastModifiedBy>Admin</cp:lastModifiedBy>
  <cp:revision>24</cp:revision>
  <dcterms:created xsi:type="dcterms:W3CDTF">2022-02-23T06:10:13Z</dcterms:created>
  <dcterms:modified xsi:type="dcterms:W3CDTF">2022-03-21T12:25:57Z</dcterms:modified>
</cp:coreProperties>
</file>